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20"/>
  </p:notesMasterIdLst>
  <p:sldIdLst>
    <p:sldId id="261" r:id="rId2"/>
    <p:sldId id="289" r:id="rId3"/>
    <p:sldId id="290" r:id="rId4"/>
    <p:sldId id="291" r:id="rId5"/>
    <p:sldId id="292" r:id="rId6"/>
    <p:sldId id="293" r:id="rId7"/>
    <p:sldId id="295" r:id="rId8"/>
    <p:sldId id="294" r:id="rId9"/>
    <p:sldId id="297" r:id="rId10"/>
    <p:sldId id="298" r:id="rId11"/>
    <p:sldId id="299" r:id="rId12"/>
    <p:sldId id="300" r:id="rId13"/>
    <p:sldId id="302" r:id="rId14"/>
    <p:sldId id="303" r:id="rId15"/>
    <p:sldId id="304" r:id="rId16"/>
    <p:sldId id="306" r:id="rId17"/>
    <p:sldId id="305" r:id="rId18"/>
    <p:sldId id="259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 autoAdjust="0"/>
    <p:restoredTop sz="78559" autoAdjust="0"/>
  </p:normalViewPr>
  <p:slideViewPr>
    <p:cSldViewPr snapToGrid="0">
      <p:cViewPr varScale="1">
        <p:scale>
          <a:sx n="61" d="100"/>
          <a:sy n="61" d="100"/>
        </p:scale>
        <p:origin x="17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此页可以删除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孙肖仪的识别效果比我的好，因为训练集里面大部分是他，他的表情跟我不太一样。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279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73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63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在已经有特征的时候，我们利用</a:t>
            </a:r>
            <a:r>
              <a:rPr lang="en-US" altLang="zh-CN" dirty="0" err="1" smtClean="0"/>
              <a:t>kmeans</a:t>
            </a:r>
            <a:r>
              <a:rPr lang="zh-CN" altLang="en-US" dirty="0" smtClean="0"/>
              <a:t>进行聚类分析，简单地说就是利用欧式距离来找到一些距离相近的点，然后将他们分作一类，求出均值与方差，然后对新的数据做出新的判断。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555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467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图像预处理主要是每一帧中截取了一个部分，调整大小，变为黑白图像</a:t>
            </a:r>
            <a:endParaRPr lang="en-US" altLang="zh-CN" dirty="0" smtClean="0"/>
          </a:p>
          <a:p>
            <a:r>
              <a:rPr lang="zh-CN" altLang="en-US" dirty="0" smtClean="0"/>
              <a:t>族中得到的分数与概率有关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094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根据分数做出判断，设定一个阈值当几个分数相差不大时，不给出判断。</a:t>
            </a:r>
            <a:endParaRPr lang="en-US" altLang="zh-CN" dirty="0" smtClean="0"/>
          </a:p>
          <a:p>
            <a:r>
              <a:rPr lang="zh-CN" altLang="en-US" dirty="0" smtClean="0"/>
              <a:t>并在图片中显示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14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Surprised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happy</a:t>
            </a:r>
            <a:r>
              <a:rPr lang="zh-CN" altLang="en-US" dirty="0" smtClean="0"/>
              <a:t>的识别很容易，因为露牙齿和张嘴将产生很多的特征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065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909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7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09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识别与情绪识别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肖仪 苟铭浩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/>
              <a:t>6</a:t>
            </a:r>
            <a:r>
              <a:rPr lang="zh-CN" altLang="en-US" dirty="0" smtClean="0"/>
              <a:t>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9" y="1685925"/>
            <a:ext cx="8266912" cy="49212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6</a:t>
            </a:r>
            <a:r>
              <a:rPr lang="en-US" altLang="zh-CN" dirty="0" smtClean="0"/>
              <a:t>. </a:t>
            </a:r>
            <a:r>
              <a:rPr lang="zh-CN" altLang="en-US" dirty="0" smtClean="0"/>
              <a:t>给出结果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(min(scores)&lt;-0.6)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videoFrame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insertText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videoFrame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,[1,21],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categoryClassifier.Labels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labelIdx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(min(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escores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)&lt;-0.4)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videoFrame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insertText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videoFrame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,[1,41],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eCategoryClassifier.Labels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elabelIdx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altLang="zh-CN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方法介绍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642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效果展示</a:t>
            </a:r>
            <a:endParaRPr lang="en-US" altLang="zh-CN" dirty="0" smtClean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3" y="1792941"/>
            <a:ext cx="8372475" cy="4707218"/>
          </a:xfrm>
        </p:spPr>
      </p:pic>
    </p:spTree>
    <p:extLst>
      <p:ext uri="{BB962C8B-B14F-4D97-AF65-F5344CB8AC3E}">
        <p14:creationId xmlns:p14="http://schemas.microsoft.com/office/powerpoint/2010/main" val="417868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效果展示</a:t>
            </a:r>
            <a:endParaRPr lang="en-US" altLang="zh-CN" dirty="0" smtClean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3" y="1792941"/>
            <a:ext cx="8372475" cy="4707218"/>
          </a:xfrm>
        </p:spPr>
      </p:pic>
    </p:spTree>
    <p:extLst>
      <p:ext uri="{BB962C8B-B14F-4D97-AF65-F5344CB8AC3E}">
        <p14:creationId xmlns:p14="http://schemas.microsoft.com/office/powerpoint/2010/main" val="347706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效果展示</a:t>
            </a:r>
            <a:endParaRPr lang="en-US" altLang="zh-CN" dirty="0" smtClean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3" y="1792941"/>
            <a:ext cx="8372475" cy="4707218"/>
          </a:xfrm>
        </p:spPr>
      </p:pic>
    </p:spTree>
    <p:extLst>
      <p:ext uri="{BB962C8B-B14F-4D97-AF65-F5344CB8AC3E}">
        <p14:creationId xmlns:p14="http://schemas.microsoft.com/office/powerpoint/2010/main" val="66675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效果展示</a:t>
            </a:r>
            <a:endParaRPr lang="en-US" altLang="zh-CN" dirty="0" smtClean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3" y="1792941"/>
            <a:ext cx="8372475" cy="4707218"/>
          </a:xfrm>
        </p:spPr>
      </p:pic>
    </p:spTree>
    <p:extLst>
      <p:ext uri="{BB962C8B-B14F-4D97-AF65-F5344CB8AC3E}">
        <p14:creationId xmlns:p14="http://schemas.microsoft.com/office/powerpoint/2010/main" val="30582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效果展示</a:t>
            </a:r>
            <a:endParaRPr lang="en-US" altLang="zh-CN" dirty="0" smtClean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3" y="1792941"/>
            <a:ext cx="8372475" cy="4707218"/>
          </a:xfrm>
        </p:spPr>
      </p:pic>
    </p:spTree>
    <p:extLst>
      <p:ext uri="{BB962C8B-B14F-4D97-AF65-F5344CB8AC3E}">
        <p14:creationId xmlns:p14="http://schemas.microsoft.com/office/powerpoint/2010/main" val="422004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效果展示</a:t>
            </a:r>
            <a:endParaRPr lang="en-US" altLang="zh-CN" dirty="0" smtClean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3" y="1792941"/>
            <a:ext cx="8372475" cy="4707218"/>
          </a:xfrm>
        </p:spPr>
      </p:pic>
    </p:spTree>
    <p:extLst>
      <p:ext uri="{BB962C8B-B14F-4D97-AF65-F5344CB8AC3E}">
        <p14:creationId xmlns:p14="http://schemas.microsoft.com/office/powerpoint/2010/main" val="23448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效果展示</a:t>
            </a:r>
            <a:endParaRPr lang="en-US" altLang="zh-CN" dirty="0" smtClean="0"/>
          </a:p>
        </p:txBody>
      </p:sp>
      <p:pic>
        <p:nvPicPr>
          <p:cNvPr id="7" name="gmh-happy-surprised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8475" y="1685925"/>
            <a:ext cx="5822950" cy="4921250"/>
          </a:xfrm>
        </p:spPr>
      </p:pic>
    </p:spTree>
    <p:extLst>
      <p:ext uri="{BB962C8B-B14F-4D97-AF65-F5344CB8AC3E}">
        <p14:creationId xmlns:p14="http://schemas.microsoft.com/office/powerpoint/2010/main" val="59907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谢 谢！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57611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门禁系统、自动考勤系统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应用前景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2092325"/>
            <a:ext cx="3809365" cy="2799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55" y="2315845"/>
            <a:ext cx="419036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2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57611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支付系统、监控系统、入侵预警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应用前景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" y="2364105"/>
            <a:ext cx="3714115" cy="2286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60" y="2326005"/>
            <a:ext cx="421386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57611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情感分析，温情陪伴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应用前景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000885"/>
            <a:ext cx="4018915" cy="2856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920" y="2000250"/>
            <a:ext cx="3514090" cy="285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9" y="1685925"/>
            <a:ext cx="7455905" cy="49212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1. </a:t>
            </a:r>
            <a:r>
              <a:rPr lang="zh-CN" altLang="en-US" dirty="0" smtClean="0"/>
              <a:t>分别按照人物和情绪设置训练集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outputFolder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fullfile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'D:\AI\</a:t>
            </a:r>
            <a:r>
              <a:rPr lang="en-US" altLang="zh-CN" sz="1600" dirty="0" err="1">
                <a:solidFill>
                  <a:srgbClr val="A020F0"/>
                </a:solidFill>
                <a:latin typeface="Courier New" panose="02070309020205020404" pitchFamily="49" charset="0"/>
              </a:rPr>
              <a:t>imlib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-e'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rootFolder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fullfile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outputFolder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'Photo'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imgSets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[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imageSet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fullfile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rootFolder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'happy'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)), </a:t>
            </a:r>
            <a:r>
              <a:rPr lang="en-US" altLang="zh-CN" sz="16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pPr>
              <a:spcBef>
                <a:spcPts val="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imageSet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fullfile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rootFolder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'plain'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)), </a:t>
            </a:r>
            <a:r>
              <a:rPr lang="en-US" altLang="zh-CN" sz="16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pPr>
              <a:spcBef>
                <a:spcPts val="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imageSet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fullfile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rootFolder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'sad'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imageSet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fullfile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rootFolder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'surprised'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))];</a:t>
            </a:r>
          </a:p>
          <a:p>
            <a:pPr>
              <a:spcBef>
                <a:spcPts val="0"/>
              </a:spcBef>
            </a:pP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minSetCount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min([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imgSets.Count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]);</a:t>
            </a:r>
          </a:p>
          <a:p>
            <a:pPr>
              <a:spcBef>
                <a:spcPts val="0"/>
              </a:spcBef>
            </a:pP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imgSets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partition(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imgSets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minSetCount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'randomize'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fr-FR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[trainingSets, validationSets] = partition(imgSets, 0.8, </a:t>
            </a:r>
            <a:r>
              <a:rPr lang="fr-FR" altLang="zh-CN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'randomize'</a:t>
            </a:r>
            <a:r>
              <a:rPr lang="fr-FR" altLang="zh-C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方法介绍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" r="26642" b="1284"/>
          <a:stretch/>
        </p:blipFill>
        <p:spPr>
          <a:xfrm>
            <a:off x="4836032" y="5459969"/>
            <a:ext cx="4178435" cy="8180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5" y="5130800"/>
            <a:ext cx="41338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9" y="1685925"/>
            <a:ext cx="7455905" cy="49212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2. </a:t>
            </a:r>
            <a:r>
              <a:rPr lang="zh-CN" altLang="en-US" dirty="0" smtClean="0"/>
              <a:t>提取特征（</a:t>
            </a:r>
            <a:r>
              <a:rPr lang="en-US" altLang="zh-CN" dirty="0" smtClean="0"/>
              <a:t>BOF</a:t>
            </a:r>
            <a:r>
              <a:rPr lang="zh-CN" altLang="en-US" dirty="0" smtClean="0"/>
              <a:t>算法）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bag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bagOfFeatures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trainingSets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从训练集中得到图片的特征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将一些细节提取出来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方法介绍</a:t>
            </a:r>
            <a:endParaRPr lang="en-US" altLang="zh-CN" dirty="0" smtClean="0"/>
          </a:p>
        </p:txBody>
      </p:sp>
      <p:pic>
        <p:nvPicPr>
          <p:cNvPr id="1026" name="Picture 2" descr="http://img.blog.csdn.net/20131002212031828?watermark/2/text/aHR0cDovL2Jsb2cuY3Nkbi5uZXQvY2hsZWxlMDEwN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81" y="2714625"/>
            <a:ext cx="4539992" cy="35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13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9" y="1685925"/>
            <a:ext cx="8266912" cy="49212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训练得到分类器模型（</a:t>
            </a:r>
            <a:r>
              <a:rPr lang="en-US" altLang="zh-CN" dirty="0" err="1" smtClean="0"/>
              <a:t>kmeans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eCategoryClassifier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trainImageCategoryClassifier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trainingSets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bag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US" altLang="zh-CN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方法介绍</a:t>
            </a:r>
            <a:endParaRPr lang="en-US" altLang="zh-CN" dirty="0" smtClean="0"/>
          </a:p>
        </p:txBody>
      </p:sp>
      <p:pic>
        <p:nvPicPr>
          <p:cNvPr id="2050" name="Picture 2" descr="http://cms.csdnimg.cn/articlev1/uploads/allimg/120703/0Z411NN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21" y="3361038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9" y="1685925"/>
            <a:ext cx="8266912" cy="49212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4. </a:t>
            </a:r>
            <a:r>
              <a:rPr lang="zh-CN" altLang="en-US" dirty="0" smtClean="0"/>
              <a:t>图像读取与人脸识别（</a:t>
            </a:r>
            <a:r>
              <a:rPr lang="en-US" altLang="zh-CN" dirty="0" smtClean="0"/>
              <a:t>webcam</a:t>
            </a:r>
            <a:r>
              <a:rPr lang="zh-CN" altLang="en-US" dirty="0" smtClean="0"/>
              <a:t>摄像头）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用</a:t>
            </a:r>
            <a:r>
              <a:rPr lang="en-US" altLang="zh-CN" dirty="0" err="1"/>
              <a:t>Haar</a:t>
            </a:r>
            <a:r>
              <a:rPr lang="en-US" altLang="zh-CN" dirty="0"/>
              <a:t>-like</a:t>
            </a:r>
            <a:r>
              <a:rPr lang="zh-CN" altLang="en-US" dirty="0"/>
              <a:t>算法。</a:t>
            </a:r>
            <a:r>
              <a:rPr lang="en-US" altLang="zh-CN" dirty="0" err="1"/>
              <a:t>Haar</a:t>
            </a:r>
            <a:r>
              <a:rPr lang="zh-CN" altLang="en-US" dirty="0"/>
              <a:t>特征值反映了图像的灰度变化情况。例如：脸部的一些特征能由矩形特征简单的描述。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对于</a:t>
            </a:r>
            <a:r>
              <a:rPr lang="zh-CN" altLang="en-US" dirty="0"/>
              <a:t>图中的</a:t>
            </a:r>
            <a:r>
              <a:rPr lang="en-US" altLang="zh-CN" dirty="0"/>
              <a:t>A, B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这类特征，特征数值计算公式为：</a:t>
            </a:r>
            <a:r>
              <a:rPr lang="en-US" altLang="zh-CN" dirty="0"/>
              <a:t>v=Sum</a:t>
            </a:r>
            <a:r>
              <a:rPr lang="zh-CN" altLang="en-US" dirty="0"/>
              <a:t>白</a:t>
            </a:r>
            <a:r>
              <a:rPr lang="en-US" altLang="zh-CN" dirty="0"/>
              <a:t>-Sum</a:t>
            </a:r>
            <a:r>
              <a:rPr lang="zh-CN" altLang="en-US" dirty="0"/>
              <a:t>黑，而对于</a:t>
            </a:r>
            <a:r>
              <a:rPr lang="en-US" altLang="zh-CN" dirty="0"/>
              <a:t>C</a:t>
            </a:r>
            <a:r>
              <a:rPr lang="zh-CN" altLang="en-US" dirty="0"/>
              <a:t>来说，计算公式如下：</a:t>
            </a:r>
            <a:r>
              <a:rPr lang="en-US" altLang="zh-CN" dirty="0"/>
              <a:t>v=Sum</a:t>
            </a:r>
            <a:r>
              <a:rPr lang="zh-CN" altLang="en-US" dirty="0"/>
              <a:t>白</a:t>
            </a:r>
            <a:r>
              <a:rPr lang="en-US" altLang="zh-CN" dirty="0"/>
              <a:t>-2*Sum</a:t>
            </a:r>
            <a:r>
              <a:rPr lang="zh-CN" altLang="en-US" dirty="0"/>
              <a:t>黑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faceDetector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vision.CascadeObjectDetector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clear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cam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cam = webcam();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videoFrame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snapshot(cam);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frameSize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size(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videoFrame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points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detectMinEigenFeatures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videoFrameGray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'ROI'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bbox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(1, :));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bboxPoints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= bbox2points(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bbox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(1, :));</a:t>
            </a:r>
            <a:endParaRPr lang="en-US" altLang="zh-CN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CN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方法介绍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00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9" y="1685925"/>
            <a:ext cx="8266912" cy="492125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5. </a:t>
            </a:r>
            <a:r>
              <a:rPr lang="zh-CN" altLang="en-US" dirty="0" smtClean="0"/>
              <a:t>图像预处理与识别</a:t>
            </a:r>
            <a:endParaRPr lang="en-US" altLang="zh-CN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selectVideoFrame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imcrop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videoFrame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,[min(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bboxPoints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(:,1)),min(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bboxPoints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(:,2)),max(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bboxPoints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(:,1))-min(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bboxPoints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(:,1)),max(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bboxPoints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(:,2))-min(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bboxPoints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(:,2))]);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selectVideoFrame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imresize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selectVideoFrame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,[300,300]);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imshow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(rgb2gray(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selectVideoFrame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readAndPreprocessImage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selectVideoFrame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labelIdx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scores] = predict(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categoryClassifier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elabelIdx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escores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] = predict(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eCategoryClassifier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方法介绍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91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1547</TotalTime>
  <Words>587</Words>
  <Application>Microsoft Office PowerPoint</Application>
  <PresentationFormat>全屏显示(4:3)</PresentationFormat>
  <Paragraphs>108</Paragraphs>
  <Slides>18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微软雅黑</vt:lpstr>
      <vt:lpstr>Arial</vt:lpstr>
      <vt:lpstr>Calibri</vt:lpstr>
      <vt:lpstr>Courier New</vt:lpstr>
      <vt:lpstr>2016-VI主题</vt:lpstr>
      <vt:lpstr>人脸识别与情绪识别 孙肖仪 苟铭浩</vt:lpstr>
      <vt:lpstr>1.应用前景</vt:lpstr>
      <vt:lpstr>1.应用前景</vt:lpstr>
      <vt:lpstr>1.应用前景</vt:lpstr>
      <vt:lpstr>2.方法介绍</vt:lpstr>
      <vt:lpstr>2.方法介绍</vt:lpstr>
      <vt:lpstr>2.方法介绍</vt:lpstr>
      <vt:lpstr>2.方法介绍</vt:lpstr>
      <vt:lpstr>2.方法介绍</vt:lpstr>
      <vt:lpstr>2.方法介绍</vt:lpstr>
      <vt:lpstr>3.效果展示</vt:lpstr>
      <vt:lpstr>3.效果展示</vt:lpstr>
      <vt:lpstr>3.效果展示</vt:lpstr>
      <vt:lpstr>3.效果展示</vt:lpstr>
      <vt:lpstr>3.效果展示</vt:lpstr>
      <vt:lpstr>3.效果展示</vt:lpstr>
      <vt:lpstr>3.效果展示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苟铭浩</cp:lastModifiedBy>
  <cp:revision>82</cp:revision>
  <dcterms:created xsi:type="dcterms:W3CDTF">2016-01-21T16:32:22Z</dcterms:created>
  <dcterms:modified xsi:type="dcterms:W3CDTF">2017-06-05T16:10:09Z</dcterms:modified>
</cp:coreProperties>
</file>